
<file path=[Content_Types].xml><?xml version="1.0" encoding="utf-8"?>
<Types xmlns="http://schemas.openxmlformats.org/package/2006/content-types">
  <Default Extension="jpeg" ContentType="image/jpeg"/>
  <Default Extension="JPG" ContentType="image/.jpg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61" r:id="rId5"/>
    <p:sldId id="262" r:id="rId6"/>
    <p:sldId id="263" r:id="rId7"/>
  </p:sldIdLst>
  <p:sldSz cx="9144000" cy="5143500" type="screen16x9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B15D715-9891-EE48-B33D-5F46073BF1F5}">
          <p14:sldIdLst>
            <p14:sldId id="256"/>
            <p14:sldId id="257"/>
            <p14:sldId id="261"/>
            <p14:sldId id="262"/>
            <p14:sldId id="2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9D8F"/>
    <a:srgbClr val="EAE4DE"/>
    <a:srgbClr val="E403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21"/>
    <p:restoredTop sz="96327"/>
  </p:normalViewPr>
  <p:slideViewPr>
    <p:cSldViewPr snapToGrid="0" snapToObjects="1">
      <p:cViewPr varScale="1">
        <p:scale>
          <a:sx n="164" d="100"/>
          <a:sy n="164" d="100"/>
        </p:scale>
        <p:origin x="472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B5A428-E94B-684A-A3ED-103E84033641}" type="datetimeFigureOut">
              <a:rPr lang="en-GB" smtClean="0"/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A4BC9-E006-F84F-A69F-EFB019FDA25E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B9B19-6A1F-1E43-9F05-DAC94C4D3F35}" type="datetimeFigureOut">
              <a:rPr lang="en-GB" smtClean="0"/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21C2B9-5187-774F-8205-5FDFF4C586F2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jpe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-60960" y="0"/>
            <a:ext cx="9204960" cy="5143499"/>
          </a:xfrm>
          <a:prstGeom prst="rect">
            <a:avLst/>
          </a:prstGeom>
          <a:solidFill>
            <a:srgbClr val="EAE4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noFill/>
            </a:endParaRPr>
          </a:p>
        </p:txBody>
      </p:sp>
      <p:sp>
        <p:nvSpPr>
          <p:cNvPr id="2" name="Rechteck 1"/>
          <p:cNvSpPr/>
          <p:nvPr userDrawn="1"/>
        </p:nvSpPr>
        <p:spPr>
          <a:xfrm>
            <a:off x="333318" y="1193318"/>
            <a:ext cx="1255260" cy="211015"/>
          </a:xfrm>
          <a:prstGeom prst="rect">
            <a:avLst/>
          </a:prstGeom>
          <a:solidFill>
            <a:srgbClr val="E403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noFill/>
            </a:endParaRPr>
          </a:p>
        </p:txBody>
      </p:sp>
      <p:sp>
        <p:nvSpPr>
          <p:cNvPr id="7" name="Rechteck 5"/>
          <p:cNvSpPr/>
          <p:nvPr userDrawn="1"/>
        </p:nvSpPr>
        <p:spPr>
          <a:xfrm>
            <a:off x="272546" y="1554321"/>
            <a:ext cx="7042654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Tx/>
              <a:buSzTx/>
              <a:buFontTx/>
              <a:buNone/>
              <a:tabLst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/>
            </a:pPr>
            <a:r>
              <a:rPr lang="en-GB" sz="12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slide: </a:t>
            </a:r>
            <a:br>
              <a:rPr lang="en-GB" sz="12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2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enter </a:t>
            </a:r>
            <a:r>
              <a:rPr lang="en-GB" sz="1200" i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presentation title </a:t>
            </a:r>
            <a:r>
              <a:rPr lang="en-GB" sz="12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(‘Breaking the Wall of’ + max. 25 characters incl. spaces), </a:t>
            </a:r>
            <a:br>
              <a:rPr lang="en-GB" sz="12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2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and last name, citizenship, and university/institution. Enter your information only in the placeholders provided.</a:t>
            </a:r>
            <a:r>
              <a:rPr lang="en-GB" sz="1200" baseline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aseline="0" noProof="0" dirty="0">
                <a:solidFill>
                  <a:srgbClr val="E403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en-GB" sz="1200" u="none" baseline="0" noProof="0" dirty="0">
                <a:solidFill>
                  <a:srgbClr val="E403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</a:t>
            </a:r>
            <a:r>
              <a:rPr lang="en-GB" sz="1200" baseline="0" noProof="0" dirty="0">
                <a:solidFill>
                  <a:srgbClr val="E403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font size/colour, any of the logos, or the layout of the slide.</a:t>
            </a:r>
            <a:br>
              <a:rPr lang="en-GB" sz="1200" baseline="0" noProof="0" dirty="0">
                <a:solidFill>
                  <a:srgbClr val="E4031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200" noProof="0" dirty="0">
              <a:solidFill>
                <a:srgbClr val="E4031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lnSpc>
                <a:spcPct val="100000"/>
              </a:lnSpc>
              <a:spcBef>
                <a:spcPts val="575"/>
              </a:spcBef>
              <a:buClrTx/>
              <a:buFontTx/>
              <a:buNone/>
            </a:pPr>
            <a:r>
              <a:rPr lang="en-GB" sz="12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content slide: </a:t>
            </a:r>
            <a:br>
              <a:rPr lang="en-GB" sz="12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200" b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this slide to e</a:t>
            </a:r>
            <a:r>
              <a:rPr lang="en-GB" sz="12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xplain the wall that you intend to break down</a:t>
            </a:r>
            <a:r>
              <a:rPr lang="en-GB" sz="1200" baseline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(i.e. explain the problem you are trying to solve).</a:t>
            </a:r>
            <a:br>
              <a:rPr lang="en-GB" sz="1200" baseline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200" noProof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lnSpc>
                <a:spcPct val="100000"/>
              </a:lnSpc>
              <a:spcBef>
                <a:spcPts val="575"/>
              </a:spcBef>
              <a:buClrTx/>
              <a:buFontTx/>
              <a:buNone/>
            </a:pPr>
            <a:r>
              <a:rPr lang="en-GB" sz="12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 content slide: </a:t>
            </a:r>
            <a:br>
              <a:rPr lang="en-GB" sz="12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200" b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this slide to explain h</a:t>
            </a:r>
            <a:r>
              <a:rPr lang="en-GB" sz="12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 you want to break down the wall (i.e. offer your</a:t>
            </a:r>
            <a:r>
              <a:rPr lang="en-GB" sz="1200" baseline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solution to the problem). </a:t>
            </a:r>
            <a:br>
              <a:rPr lang="en-GB" sz="1200" baseline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200" noProof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lnSpc>
                <a:spcPct val="100000"/>
              </a:lnSpc>
              <a:spcBef>
                <a:spcPts val="575"/>
              </a:spcBef>
              <a:buClrTx/>
              <a:buFontTx/>
              <a:buNone/>
            </a:pPr>
            <a:r>
              <a:rPr lang="en-GB" sz="1200" i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keep in mind that you have 2:30 minutes before the Q&amp;A starts.</a:t>
            </a:r>
            <a:r>
              <a:rPr lang="en-GB" sz="1200" i="0" baseline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i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 no questions be asked or comments be given, you may</a:t>
            </a:r>
            <a:r>
              <a:rPr lang="en-GB" sz="1200" i="0" baseline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i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proceed with your presentation until the full three minutes are over.</a:t>
            </a:r>
            <a:endParaRPr lang="en-GB" sz="1200" i="0" noProof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Bild 1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194895" y="170674"/>
            <a:ext cx="1593577" cy="863188"/>
          </a:xfrm>
          <a:prstGeom prst="rect">
            <a:avLst/>
          </a:prstGeom>
        </p:spPr>
      </p:pic>
      <p:sp>
        <p:nvSpPr>
          <p:cNvPr id="6" name="Textfeld 5"/>
          <p:cNvSpPr txBox="1"/>
          <p:nvPr userDrawn="1"/>
        </p:nvSpPr>
        <p:spPr>
          <a:xfrm>
            <a:off x="285553" y="1160327"/>
            <a:ext cx="149489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 eaLnBrk="1" hangingPunct="1">
              <a:lnSpc>
                <a:spcPct val="100000"/>
              </a:lnSpc>
              <a:spcBef>
                <a:spcPts val="575"/>
              </a:spcBef>
              <a:buClrTx/>
              <a:buFontTx/>
              <a:buNone/>
              <a:tabLst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</a:pPr>
            <a:r>
              <a:rPr lang="en-GB" sz="12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  <a:endParaRPr lang="en-GB" sz="1200" noProof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/>
          <p:cNvSpPr txBox="1"/>
          <p:nvPr userDrawn="1"/>
        </p:nvSpPr>
        <p:spPr>
          <a:xfrm>
            <a:off x="2435629" y="13217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7"/>
          <p:cNvSpPr txBox="1"/>
          <p:nvPr userDrawn="1"/>
        </p:nvSpPr>
        <p:spPr>
          <a:xfrm>
            <a:off x="248799" y="4584097"/>
            <a:ext cx="24844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de-DE" sz="1200" b="1" i="0" dirty="0">
                <a:solidFill>
                  <a:srgbClr val="AF9F9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FALLING</a:t>
            </a:r>
            <a:r>
              <a:rPr lang="de-DE" sz="1200" b="1" i="0" baseline="0" dirty="0">
                <a:solidFill>
                  <a:srgbClr val="AF9F9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WALLS </a:t>
            </a:r>
            <a:r>
              <a:rPr lang="de-DE" sz="1200" b="1" i="0" baseline="0" dirty="0">
                <a:solidFill>
                  <a:srgbClr val="E4031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LAB</a:t>
            </a:r>
            <a:endParaRPr lang="de-DE" sz="1200" b="1" i="0" baseline="0" dirty="0">
              <a:solidFill>
                <a:srgbClr val="E40313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6"/>
          <p:cNvSpPr txBox="1"/>
          <p:nvPr userDrawn="1"/>
        </p:nvSpPr>
        <p:spPr>
          <a:xfrm>
            <a:off x="241014" y="1606466"/>
            <a:ext cx="8225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i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BREAKING THE WALL OF</a:t>
            </a:r>
            <a:endParaRPr lang="de-DE" sz="2400" b="1" i="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Bild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59750" y="4308524"/>
            <a:ext cx="975732" cy="542605"/>
          </a:xfrm>
          <a:prstGeom prst="rect">
            <a:avLst/>
          </a:prstGeom>
        </p:spPr>
      </p:pic>
      <p:pic>
        <p:nvPicPr>
          <p:cNvPr id="11" name="Bild 12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6717786" y="4246372"/>
            <a:ext cx="2209645" cy="623468"/>
          </a:xfrm>
          <a:prstGeom prst="rect">
            <a:avLst/>
          </a:prstGeom>
        </p:spPr>
      </p:pic>
      <p:pic>
        <p:nvPicPr>
          <p:cNvPr id="12" name="Bild 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94035" y="170674"/>
            <a:ext cx="1595298" cy="8631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/>
          <p:nvPr userDrawn="1"/>
        </p:nvSpPr>
        <p:spPr>
          <a:xfrm>
            <a:off x="1503681" y="1714833"/>
            <a:ext cx="6471919" cy="14598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72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QUESTIONS?</a:t>
            </a:r>
            <a:endParaRPr lang="de-DE" sz="7200" b="1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1B4DF-89A6-3D48-8582-1F7EF48A02F3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5E2F9-A745-F648-861C-DF348B3C41F6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238531" y="1933694"/>
            <a:ext cx="8348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PLEASE INSERT YOUR TOPIC HERE</a:t>
            </a:r>
            <a:endParaRPr lang="de-DE" sz="2400" b="1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29525" y="2952436"/>
            <a:ext cx="4728864" cy="1082365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/>
          <a:lstStyle>
            <a:lvl1pPr marL="342900" indent="-327025"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>
                <a:solidFill>
                  <a:srgbClr val="000000"/>
                </a:solidFill>
                <a:latin typeface="Calibri" panose="020F0502020204030204" charset="0"/>
                <a:ea typeface="MS PGothic" panose="020B0600070205080204" charset="-128"/>
                <a:cs typeface="MS PGothic" panose="020B0600070205080204" charset="-128"/>
              </a:defRPr>
            </a:lvl1pPr>
            <a:lvl2pPr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>
                <a:solidFill>
                  <a:srgbClr val="000000"/>
                </a:solidFill>
                <a:latin typeface="Calibri" panose="020F0502020204030204" charset="0"/>
                <a:ea typeface="MS PGothic" panose="020B0600070205080204" charset="-128"/>
                <a:cs typeface="MS PGothic" panose="020B0600070205080204" charset="-128"/>
              </a:defRPr>
            </a:lvl2pPr>
            <a:lvl3pPr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>
                <a:solidFill>
                  <a:srgbClr val="000000"/>
                </a:solidFill>
                <a:latin typeface="Calibri" panose="020F0502020204030204" charset="0"/>
                <a:ea typeface="MS PGothic" panose="020B0600070205080204" charset="-128"/>
                <a:cs typeface="MS PGothic" panose="020B0600070205080204" charset="-128"/>
              </a:defRPr>
            </a:lvl3pPr>
            <a:lvl4pPr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>
                <a:solidFill>
                  <a:srgbClr val="000000"/>
                </a:solidFill>
                <a:latin typeface="Calibri" panose="020F0502020204030204" charset="0"/>
                <a:ea typeface="MS PGothic" panose="020B0600070205080204" charset="-128"/>
                <a:cs typeface="MS PGothic" panose="020B0600070205080204" charset="-128"/>
              </a:defRPr>
            </a:lvl4pPr>
            <a:lvl5pPr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>
                <a:solidFill>
                  <a:srgbClr val="000000"/>
                </a:solidFill>
                <a:latin typeface="Calibri" panose="020F0502020204030204" charset="0"/>
                <a:ea typeface="MS PGothic" panose="020B0600070205080204" charset="-128"/>
                <a:cs typeface="MS PGothic" panose="020B0600070205080204" charset="-128"/>
              </a:defRPr>
            </a:lvl5pPr>
            <a:lvl6pPr marL="2514600" indent="-228600" defTabSz="44958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charset="0"/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>
                <a:solidFill>
                  <a:srgbClr val="000000"/>
                </a:solidFill>
                <a:latin typeface="Calibri" panose="020F0502020204030204" charset="0"/>
                <a:ea typeface="MS PGothic" panose="020B0600070205080204" charset="-128"/>
                <a:cs typeface="MS PGothic" panose="020B0600070205080204" charset="-128"/>
              </a:defRPr>
            </a:lvl6pPr>
            <a:lvl7pPr marL="2971800" indent="-228600" defTabSz="44958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charset="0"/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>
                <a:solidFill>
                  <a:srgbClr val="000000"/>
                </a:solidFill>
                <a:latin typeface="Calibri" panose="020F0502020204030204" charset="0"/>
                <a:ea typeface="MS PGothic" panose="020B0600070205080204" charset="-128"/>
                <a:cs typeface="MS PGothic" panose="020B0600070205080204" charset="-128"/>
              </a:defRPr>
            </a:lvl7pPr>
            <a:lvl8pPr marL="3429000" indent="-228600" defTabSz="44958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charset="0"/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>
                <a:solidFill>
                  <a:srgbClr val="000000"/>
                </a:solidFill>
                <a:latin typeface="Calibri" panose="020F0502020204030204" charset="0"/>
                <a:ea typeface="MS PGothic" panose="020B0600070205080204" charset="-128"/>
                <a:cs typeface="MS PGothic" panose="020B0600070205080204" charset="-128"/>
              </a:defRPr>
            </a:lvl8pPr>
            <a:lvl9pPr marL="3886200" indent="-228600" defTabSz="44958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charset="0"/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>
                <a:solidFill>
                  <a:srgbClr val="000000"/>
                </a:solidFill>
                <a:latin typeface="Calibri" panose="020F0502020204030204" charset="0"/>
                <a:ea typeface="MS PGothic" panose="020B0600070205080204" charset="-128"/>
                <a:cs typeface="MS PGothic" panose="020B0600070205080204" charset="-128"/>
              </a:defRPr>
            </a:lvl9pPr>
          </a:lstStyle>
          <a:p>
            <a:pPr>
              <a:lnSpc>
                <a:spcPts val="1800"/>
              </a:lnSpc>
              <a:spcBef>
                <a:spcPts val="575"/>
              </a:spcBef>
            </a:pPr>
            <a:r>
              <a:rPr lang="de-DE" b="1" dirty="0">
                <a:solidFill>
                  <a:srgbClr val="E403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NAME LAST NAME</a:t>
            </a:r>
            <a:endParaRPr lang="de-DE" b="1" dirty="0">
              <a:solidFill>
                <a:srgbClr val="E4031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Bef>
                <a:spcPts val="575"/>
              </a:spcBef>
            </a:pPr>
            <a:r>
              <a:rPr lang="de-DE" b="1" dirty="0">
                <a:solidFill>
                  <a:srgbClr val="E403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CITIZENSHIP</a:t>
            </a:r>
            <a:endParaRPr lang="de-DE" b="1" dirty="0">
              <a:solidFill>
                <a:srgbClr val="E4031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Bef>
                <a:spcPts val="575"/>
              </a:spcBef>
            </a:pPr>
            <a:r>
              <a:rPr lang="de-DE" b="1" dirty="0">
                <a:solidFill>
                  <a:srgbClr val="E403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OR INSTITUTION</a:t>
            </a:r>
            <a:endParaRPr lang="de-DE" b="1" dirty="0">
              <a:solidFill>
                <a:srgbClr val="E4031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1901185" y="4576695"/>
            <a:ext cx="24700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defRPr/>
            </a:pPr>
            <a:r>
              <a:rPr lang="de-DE" sz="1200" b="1" dirty="0">
                <a:solidFill>
                  <a:srgbClr val="E4031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Shenzhen</a:t>
            </a:r>
            <a:endParaRPr lang="de-DE" sz="1200" b="1" dirty="0">
              <a:solidFill>
                <a:srgbClr val="E40313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defRPr/>
            </a:pPr>
            <a:endParaRPr lang="de-DE" sz="1200" b="1" dirty="0">
              <a:solidFill>
                <a:srgbClr val="E40313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1038386" y="4959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pic>
        <p:nvPicPr>
          <p:cNvPr id="12" name="图片 11" descr="Logo SZTU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00245" y="4343400"/>
            <a:ext cx="457835" cy="5619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225330" y="252743"/>
            <a:ext cx="2853534" cy="275078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>
            <a:lvl1pPr marL="342900" indent="-332105" eaLnBrk="0" hangingPunct="0"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  <a:cs typeface="MS PGothic" panose="020B0600070205080204" charset="-128"/>
              </a:defRPr>
            </a:lvl1pPr>
            <a:lvl2pPr marL="37931725" indent="-37474525" eaLnBrk="0" hangingPunct="0"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2pPr>
            <a:lvl3pPr eaLnBrk="0" hangingPunct="0"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3pPr>
            <a:lvl4pPr eaLnBrk="0" hangingPunct="0"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4pPr>
            <a:lvl5pPr eaLnBrk="0" hangingPunct="0"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9pPr>
          </a:lstStyle>
          <a:p>
            <a:pPr eaLnBrk="1" hangingPunct="1">
              <a:spcBef>
                <a:spcPts val="300"/>
              </a:spcBef>
              <a:buClrTx/>
              <a:buFontTx/>
              <a:buNone/>
            </a:pPr>
            <a:r>
              <a:rPr lang="de-DE" sz="1200" b="1" dirty="0">
                <a:solidFill>
                  <a:srgbClr val="E403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NAME LAST NAME	</a:t>
            </a:r>
            <a:endParaRPr lang="de-DE" sz="1200" b="1" dirty="0">
              <a:solidFill>
                <a:srgbClr val="E4031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4027031" y="252743"/>
            <a:ext cx="5116969" cy="275078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>
            <a:lvl1pPr marL="342900" indent="-332105" eaLnBrk="0" hangingPunct="0"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  <a:cs typeface="MS PGothic" panose="020B0600070205080204" charset="-128"/>
              </a:defRPr>
            </a:lvl1pPr>
            <a:lvl2pPr marL="37931725" indent="-37474525" eaLnBrk="0" hangingPunct="0"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2pPr>
            <a:lvl3pPr eaLnBrk="0" hangingPunct="0"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3pPr>
            <a:lvl4pPr eaLnBrk="0" hangingPunct="0"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4pPr>
            <a:lvl5pPr eaLnBrk="0" hangingPunct="0"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9pPr>
          </a:lstStyle>
          <a:p>
            <a:pPr eaLnBrk="1" hangingPunct="1">
              <a:spcBef>
                <a:spcPts val="300"/>
              </a:spcBef>
              <a:buClrTx/>
              <a:buFontTx/>
              <a:buNone/>
            </a:pP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BREAKING THE WALL OF (PLEASE INSERT YOUR TOPIC HERE)	</a:t>
            </a:r>
            <a:endParaRPr lang="de-DE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4"/>
          <p:cNvSpPr txBox="1"/>
          <p:nvPr/>
        </p:nvSpPr>
        <p:spPr>
          <a:xfrm>
            <a:off x="0" y="2103162"/>
            <a:ext cx="9135291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000"/>
              </a:lnSpc>
            </a:pPr>
            <a:r>
              <a:rPr lang="de-DE" sz="4000" b="1" dirty="0">
                <a:solidFill>
                  <a:srgbClr val="EAE4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SLIDE 1 – </a:t>
            </a:r>
            <a:endParaRPr lang="de-DE" sz="4000" b="1" dirty="0">
              <a:solidFill>
                <a:srgbClr val="EAE4D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4000"/>
              </a:lnSpc>
            </a:pPr>
            <a:r>
              <a:rPr lang="de-DE" sz="4000" b="1" dirty="0">
                <a:solidFill>
                  <a:srgbClr val="EAE4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EXPLAIN YOUR PROBLEM</a:t>
            </a:r>
            <a:endParaRPr lang="de-DE" sz="4000" b="1" dirty="0">
              <a:solidFill>
                <a:srgbClr val="EAE4D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4"/>
          <p:cNvSpPr txBox="1"/>
          <p:nvPr/>
        </p:nvSpPr>
        <p:spPr>
          <a:xfrm>
            <a:off x="0" y="2103162"/>
            <a:ext cx="9135291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000"/>
              </a:lnSpc>
            </a:pPr>
            <a:r>
              <a:rPr lang="de-DE" sz="4000" b="1" dirty="0">
                <a:solidFill>
                  <a:srgbClr val="EAE4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SLIDE 2 – </a:t>
            </a:r>
            <a:endParaRPr lang="de-DE" sz="4000" b="1" dirty="0">
              <a:solidFill>
                <a:srgbClr val="EAE4D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4000"/>
              </a:lnSpc>
            </a:pPr>
            <a:r>
              <a:rPr lang="de-DE" sz="4000" b="1" dirty="0">
                <a:solidFill>
                  <a:srgbClr val="EAE4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OFFER YOUR SOLUTION</a:t>
            </a:r>
            <a:endParaRPr lang="de-DE" sz="4000" b="1" dirty="0">
              <a:solidFill>
                <a:srgbClr val="EAE4D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225330" y="252743"/>
            <a:ext cx="2853534" cy="275078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>
            <a:lvl1pPr marL="342900" indent="-332105" eaLnBrk="0" hangingPunct="0"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  <a:cs typeface="MS PGothic" panose="020B0600070205080204" charset="-128"/>
              </a:defRPr>
            </a:lvl1pPr>
            <a:lvl2pPr marL="37931725" indent="-37474525" eaLnBrk="0" hangingPunct="0"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2pPr>
            <a:lvl3pPr eaLnBrk="0" hangingPunct="0"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3pPr>
            <a:lvl4pPr eaLnBrk="0" hangingPunct="0"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4pPr>
            <a:lvl5pPr eaLnBrk="0" hangingPunct="0"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9pPr>
          </a:lstStyle>
          <a:p>
            <a:pPr eaLnBrk="1" hangingPunct="1">
              <a:spcBef>
                <a:spcPts val="300"/>
              </a:spcBef>
              <a:buClrTx/>
              <a:buFontTx/>
              <a:buNone/>
            </a:pPr>
            <a:r>
              <a:rPr lang="de-DE" sz="1200" b="1" dirty="0">
                <a:solidFill>
                  <a:srgbClr val="E403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NAME LAST NAME	</a:t>
            </a:r>
            <a:endParaRPr lang="de-DE" sz="1200" b="1" dirty="0">
              <a:solidFill>
                <a:srgbClr val="E4031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1"/>
          <p:cNvSpPr txBox="1">
            <a:spLocks noChangeArrowheads="1"/>
          </p:cNvSpPr>
          <p:nvPr/>
        </p:nvSpPr>
        <p:spPr bwMode="auto">
          <a:xfrm>
            <a:off x="4027031" y="252743"/>
            <a:ext cx="5116969" cy="275078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>
            <a:lvl1pPr marL="342900" indent="-332105" eaLnBrk="0" hangingPunct="0"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  <a:cs typeface="MS PGothic" panose="020B0600070205080204" charset="-128"/>
              </a:defRPr>
            </a:lvl1pPr>
            <a:lvl2pPr marL="37931725" indent="-37474525" eaLnBrk="0" hangingPunct="0"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2pPr>
            <a:lvl3pPr eaLnBrk="0" hangingPunct="0"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3pPr>
            <a:lvl4pPr eaLnBrk="0" hangingPunct="0"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4pPr>
            <a:lvl5pPr eaLnBrk="0" hangingPunct="0"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520" algn="l"/>
                <a:tab pos="1689100" algn="l"/>
                <a:tab pos="2138045" algn="l"/>
                <a:tab pos="2587625" algn="l"/>
                <a:tab pos="3036570" algn="l"/>
                <a:tab pos="3486150" algn="l"/>
                <a:tab pos="3935095" algn="l"/>
                <a:tab pos="4384675" algn="l"/>
                <a:tab pos="4833620" algn="l"/>
                <a:tab pos="5283200" algn="l"/>
                <a:tab pos="5732145" algn="l"/>
                <a:tab pos="6181725" algn="l"/>
                <a:tab pos="6630670" algn="l"/>
                <a:tab pos="7080250" algn="l"/>
                <a:tab pos="7529195" algn="l"/>
                <a:tab pos="7978775" algn="l"/>
                <a:tab pos="8427720" algn="l"/>
                <a:tab pos="8877300" algn="l"/>
                <a:tab pos="9326245" algn="l"/>
              </a:tabLst>
              <a:defRPr sz="2400">
                <a:solidFill>
                  <a:schemeClr val="bg1"/>
                </a:solidFill>
                <a:latin typeface="Calibri" panose="020F0502020204030204" charset="0"/>
                <a:ea typeface="MS PGothic" panose="020B0600070205080204" charset="-128"/>
              </a:defRPr>
            </a:lvl9pPr>
          </a:lstStyle>
          <a:p>
            <a:pPr eaLnBrk="1" hangingPunct="1">
              <a:spcBef>
                <a:spcPts val="300"/>
              </a:spcBef>
              <a:buClrTx/>
              <a:buFontTx/>
              <a:buNone/>
            </a:pP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BREAKING THE WALL OF (PLEASE INSERT YOUR TOPIC HERE)	</a:t>
            </a:r>
            <a:endParaRPr lang="de-DE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9bf4d5a6-ca86-4aa5-9a08-b65041283313"/>
  <p:tag name="COMMONDATA" val="eyJoZGlkIjoiZjI0YjUwODYzNTBkYzJmM2ZkODQ5ZWM0YjIwZGFlZDYifQ==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316</Words>
  <Application>WPS 演示</Application>
  <PresentationFormat>On-screen Show (16:9)</PresentationFormat>
  <Paragraphs>23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6" baseType="lpstr">
      <vt:lpstr>Arial</vt:lpstr>
      <vt:lpstr>宋体</vt:lpstr>
      <vt:lpstr>Wingdings</vt:lpstr>
      <vt:lpstr>Calibri</vt:lpstr>
      <vt:lpstr>MS PGothic</vt:lpstr>
      <vt:lpstr>Times New Roman</vt:lpstr>
      <vt:lpstr>微软雅黑</vt:lpstr>
      <vt:lpstr>Arial Unicode MS</vt:lpstr>
      <vt:lpstr>Calibri Light</vt:lpstr>
      <vt:lpstr>等线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Meghan Wolf</dc:creator>
  <cp:lastModifiedBy>dell</cp:lastModifiedBy>
  <cp:revision>21</cp:revision>
  <dcterms:created xsi:type="dcterms:W3CDTF">2021-01-22T14:34:00Z</dcterms:created>
  <dcterms:modified xsi:type="dcterms:W3CDTF">2023-06-28T06:14:33Z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90C3071AC7D84D1CA554A4895AA37AEF_12</vt:lpwstr>
  </property>
  <property fmtid="{D5CDD505-2E9C-101B-9397-08002B2CF9AE}" pid="3" name="KSOProductBuildVer">
    <vt:lpwstr>2052-11.1.0.14309</vt:lpwstr>
  </property>
</Properties>
</file>